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71" d="100"/>
          <a:sy n="71" d="100"/>
        </p:scale>
        <p:origin x="30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0" y="793375"/>
            <a:ext cx="8915399" cy="958416"/>
          </a:xfrm>
        </p:spPr>
        <p:txBody>
          <a:bodyPr>
            <a:normAutofit fontScale="90000"/>
          </a:bodyPr>
          <a:lstStyle/>
          <a:p>
            <a:r>
              <a:rPr lang="en-US" b="1" u="sng" dirty="0" smtClean="0"/>
              <a:t>LA CLOCHETTE</a:t>
            </a:r>
            <a:br>
              <a:rPr lang="en-US" b="1" u="sng" dirty="0" smtClean="0"/>
            </a:br>
            <a:r>
              <a:rPr lang="en-US" sz="4900" b="1" u="sng" dirty="0" err="1" smtClean="0"/>
              <a:t>répondez</a:t>
            </a:r>
            <a:r>
              <a:rPr lang="en-US" sz="4900" b="1" u="sng" dirty="0" smtClean="0"/>
              <a:t> </a:t>
            </a:r>
            <a:r>
              <a:rPr lang="en-US" sz="4900" b="1" u="sng" dirty="0" err="1" smtClean="0"/>
              <a:t>en</a:t>
            </a:r>
            <a:r>
              <a:rPr lang="en-US" sz="4900" b="1" u="sng" dirty="0" smtClean="0"/>
              <a:t> phrases </a:t>
            </a:r>
            <a:r>
              <a:rPr lang="en-US" sz="4900" b="1" u="sng" dirty="0" err="1" smtClean="0"/>
              <a:t>complètes</a:t>
            </a:r>
            <a:endParaRPr lang="en-US" sz="4900" b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09" y="2410696"/>
            <a:ext cx="8915399" cy="1126283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3600" b="1" dirty="0" smtClean="0"/>
              <a:t>Qui </a:t>
            </a:r>
            <a:r>
              <a:rPr lang="en-US" sz="3600" b="1" dirty="0" err="1" smtClean="0"/>
              <a:t>sourit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quand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elle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voi</a:t>
            </a:r>
            <a:r>
              <a:rPr lang="en-US" sz="3600" b="1" dirty="0" err="1" smtClean="0">
                <a:solidFill>
                  <a:srgbClr val="C00000"/>
                </a:solidFill>
              </a:rPr>
              <a:t>t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l’argent</a:t>
            </a:r>
            <a:r>
              <a:rPr lang="en-US" sz="3600" b="1" dirty="0" smtClean="0"/>
              <a:t>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3600" b="1" dirty="0" err="1" smtClean="0"/>
              <a:t>Quand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est-ce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Torie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souri</a:t>
            </a:r>
            <a:r>
              <a:rPr lang="en-US" sz="3600" b="1" dirty="0" err="1" smtClean="0">
                <a:solidFill>
                  <a:srgbClr val="C00000"/>
                </a:solidFill>
              </a:rPr>
              <a:t>t</a:t>
            </a:r>
            <a:r>
              <a:rPr lang="en-US" sz="3600" b="1" dirty="0" smtClean="0"/>
              <a:t>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3600" b="1" dirty="0" err="1" smtClean="0"/>
              <a:t>Quand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est-ce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tu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souri</a:t>
            </a:r>
            <a:r>
              <a:rPr lang="en-US" sz="3600" b="1" dirty="0" err="1" smtClean="0">
                <a:solidFill>
                  <a:srgbClr val="C00000"/>
                </a:solidFill>
              </a:rPr>
              <a:t>s</a:t>
            </a:r>
            <a:r>
              <a:rPr lang="en-US" sz="3600" b="1" dirty="0" smtClean="0"/>
              <a:t>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515929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2" y="201706"/>
            <a:ext cx="8915399" cy="958416"/>
          </a:xfrm>
        </p:spPr>
        <p:txBody>
          <a:bodyPr/>
          <a:lstStyle/>
          <a:p>
            <a:r>
              <a:rPr lang="en-US" b="1" u="sng" dirty="0" smtClean="0"/>
              <a:t>VOCABULAIRE</a:t>
            </a:r>
            <a:endParaRPr lang="en-US" b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3813" y="1792132"/>
            <a:ext cx="7900798" cy="112628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4000" b="1" dirty="0" smtClean="0"/>
              <a:t>Il/</a:t>
            </a:r>
            <a:r>
              <a:rPr lang="en-US" sz="4000" b="1" dirty="0" err="1" smtClean="0"/>
              <a:t>elle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sourit</a:t>
            </a:r>
            <a:r>
              <a:rPr lang="en-US" sz="4000" b="1" dirty="0"/>
              <a:t>	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he/she smiles</a:t>
            </a:r>
          </a:p>
          <a:p>
            <a:endParaRPr lang="en-US" sz="4000" b="1" dirty="0" smtClean="0"/>
          </a:p>
          <a:p>
            <a:pPr>
              <a:lnSpc>
                <a:spcPct val="150000"/>
              </a:lnSpc>
            </a:pPr>
            <a:r>
              <a:rPr lang="fr-FR" sz="4000" b="1" dirty="0" smtClean="0"/>
              <a:t>Il/elle se sentait embarrassé(e</a:t>
            </a:r>
            <a:r>
              <a:rPr lang="en-US" sz="4000" b="1" dirty="0" smtClean="0"/>
              <a:t>)</a:t>
            </a:r>
          </a:p>
          <a:p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he/she felt embarrassed</a:t>
            </a:r>
            <a:endParaRPr lang="en-US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071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2" y="201706"/>
            <a:ext cx="8915399" cy="958416"/>
          </a:xfrm>
        </p:spPr>
        <p:txBody>
          <a:bodyPr/>
          <a:lstStyle/>
          <a:p>
            <a:r>
              <a:rPr lang="fr-FR" b="1" u="sng" dirty="0" smtClean="0"/>
              <a:t>LES VÊTEMENTS</a:t>
            </a:r>
            <a:endParaRPr lang="fr-FR" b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3813" y="1792132"/>
            <a:ext cx="7900798" cy="112628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4000" b="1" dirty="0" smtClean="0"/>
              <a:t>Il / </a:t>
            </a:r>
            <a:r>
              <a:rPr lang="en-US" sz="4000" b="1" dirty="0" err="1" smtClean="0"/>
              <a:t>elle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porte</a:t>
            </a:r>
            <a:endParaRPr lang="en-US" sz="4000" b="1" dirty="0" smtClean="0"/>
          </a:p>
          <a:p>
            <a:pPr>
              <a:lnSpc>
                <a:spcPct val="150000"/>
              </a:lnSpc>
            </a:pP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he/she is wearing</a:t>
            </a:r>
          </a:p>
          <a:p>
            <a:endParaRPr lang="en-US" sz="4000" b="1" dirty="0" smtClean="0"/>
          </a:p>
          <a:p>
            <a:pPr>
              <a:lnSpc>
                <a:spcPct val="150000"/>
              </a:lnSpc>
            </a:pPr>
            <a:r>
              <a:rPr lang="en-US" sz="3600" b="1" dirty="0" smtClean="0"/>
              <a:t>Pick someone in the class to describe what he/she is wearing</a:t>
            </a:r>
            <a:endParaRPr 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746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2" y="0"/>
            <a:ext cx="8915399" cy="958416"/>
          </a:xfrm>
        </p:spPr>
        <p:txBody>
          <a:bodyPr/>
          <a:lstStyle/>
          <a:p>
            <a:r>
              <a:rPr lang="fr-FR" b="1" u="sng" dirty="0" smtClean="0"/>
              <a:t>VOCABULAIRE</a:t>
            </a:r>
            <a:endParaRPr lang="fr-FR" b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3813" y="1106334"/>
            <a:ext cx="7900798" cy="1126283"/>
          </a:xfrm>
        </p:spPr>
        <p:txBody>
          <a:bodyPr>
            <a:noAutofit/>
          </a:bodyPr>
          <a:lstStyle/>
          <a:p>
            <a:r>
              <a:rPr lang="fr-FR" sz="4000" b="1" dirty="0" smtClean="0"/>
              <a:t>Il / elle portait</a:t>
            </a:r>
          </a:p>
          <a:p>
            <a:r>
              <a:rPr lang="fr-FR" sz="4000" b="1" dirty="0" err="1" smtClean="0">
                <a:solidFill>
                  <a:schemeClr val="accent2">
                    <a:lumMod val="75000"/>
                  </a:schemeClr>
                </a:solidFill>
              </a:rPr>
              <a:t>he</a:t>
            </a:r>
            <a:r>
              <a:rPr lang="fr-FR" sz="4000" b="1" dirty="0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fr-FR" sz="4000" b="1" dirty="0" err="1" smtClean="0">
                <a:solidFill>
                  <a:schemeClr val="accent2">
                    <a:lumMod val="75000"/>
                  </a:schemeClr>
                </a:solidFill>
              </a:rPr>
              <a:t>she</a:t>
            </a:r>
            <a:r>
              <a:rPr lang="fr-FR" sz="4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4000" b="1" dirty="0" err="1" smtClean="0">
                <a:solidFill>
                  <a:schemeClr val="accent2">
                    <a:lumMod val="75000"/>
                  </a:schemeClr>
                </a:solidFill>
              </a:rPr>
              <a:t>was</a:t>
            </a:r>
            <a:r>
              <a:rPr lang="fr-FR" sz="4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4000" b="1" dirty="0" err="1" smtClean="0">
                <a:solidFill>
                  <a:schemeClr val="accent2">
                    <a:lumMod val="75000"/>
                  </a:schemeClr>
                </a:solidFill>
              </a:rPr>
              <a:t>wearing</a:t>
            </a:r>
            <a:endParaRPr lang="fr-FR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fr-FR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fr-FR" sz="4000" b="1" dirty="0" smtClean="0"/>
              <a:t>Il / elle s’est assis(e)</a:t>
            </a:r>
          </a:p>
          <a:p>
            <a:pPr>
              <a:lnSpc>
                <a:spcPct val="150000"/>
              </a:lnSpc>
            </a:pPr>
            <a:r>
              <a:rPr lang="fr-FR" sz="4000" b="1" dirty="0" err="1" smtClean="0">
                <a:solidFill>
                  <a:schemeClr val="accent2">
                    <a:lumMod val="75000"/>
                  </a:schemeClr>
                </a:solidFill>
              </a:rPr>
              <a:t>he</a:t>
            </a:r>
            <a:r>
              <a:rPr lang="fr-FR" sz="4000" b="1" dirty="0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fr-FR" sz="4000" b="1" dirty="0" err="1" smtClean="0">
                <a:solidFill>
                  <a:schemeClr val="accent2">
                    <a:lumMod val="75000"/>
                  </a:schemeClr>
                </a:solidFill>
              </a:rPr>
              <a:t>she</a:t>
            </a:r>
            <a:r>
              <a:rPr lang="fr-FR" sz="4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4000" b="1" dirty="0" err="1" smtClean="0">
                <a:solidFill>
                  <a:schemeClr val="accent2">
                    <a:lumMod val="75000"/>
                  </a:schemeClr>
                </a:solidFill>
              </a:rPr>
              <a:t>was</a:t>
            </a:r>
            <a:r>
              <a:rPr lang="fr-FR" sz="4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4000" b="1" dirty="0" err="1" smtClean="0">
                <a:solidFill>
                  <a:schemeClr val="accent2">
                    <a:lumMod val="75000"/>
                  </a:schemeClr>
                </a:solidFill>
              </a:rPr>
              <a:t>wearing</a:t>
            </a:r>
            <a:endParaRPr lang="fr-FR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fr-FR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fr-FR" sz="4000" b="1" dirty="0" smtClean="0"/>
              <a:t>Il/elle s’est levé(e)</a:t>
            </a:r>
          </a:p>
          <a:p>
            <a:r>
              <a:rPr lang="fr-FR" sz="4000" b="1" dirty="0" smtClean="0">
                <a:solidFill>
                  <a:schemeClr val="accent2">
                    <a:lumMod val="75000"/>
                  </a:schemeClr>
                </a:solidFill>
              </a:rPr>
              <a:t>He/</a:t>
            </a:r>
            <a:r>
              <a:rPr lang="fr-FR" sz="4000" b="1" dirty="0" err="1" smtClean="0">
                <a:solidFill>
                  <a:schemeClr val="accent2">
                    <a:lumMod val="75000"/>
                  </a:schemeClr>
                </a:solidFill>
              </a:rPr>
              <a:t>she</a:t>
            </a:r>
            <a:r>
              <a:rPr lang="fr-FR" sz="4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4000" b="1" dirty="0" err="1" smtClean="0">
                <a:solidFill>
                  <a:schemeClr val="accent2">
                    <a:lumMod val="75000"/>
                  </a:schemeClr>
                </a:solidFill>
              </a:rPr>
              <a:t>got</a:t>
            </a:r>
            <a:r>
              <a:rPr lang="fr-FR" sz="4000" b="1" dirty="0" smtClean="0">
                <a:solidFill>
                  <a:schemeClr val="accent2">
                    <a:lumMod val="75000"/>
                  </a:schemeClr>
                </a:solidFill>
              </a:rPr>
              <a:t> up</a:t>
            </a:r>
          </a:p>
          <a:p>
            <a:pPr>
              <a:lnSpc>
                <a:spcPct val="150000"/>
              </a:lnSpc>
            </a:pPr>
            <a:endParaRPr lang="fr-FR" sz="4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6236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</TotalTime>
  <Words>69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Wisp</vt:lpstr>
      <vt:lpstr>LA CLOCHETTE répondez en phrases complètes</vt:lpstr>
      <vt:lpstr>VOCABULAIRE</vt:lpstr>
      <vt:lpstr>LES VÊTEMENTS</vt:lpstr>
      <vt:lpstr>VOCABULAIRE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phrases complètes</dc:title>
  <dc:creator>Danielle Berndt</dc:creator>
  <cp:lastModifiedBy>Danielle Berndt</cp:lastModifiedBy>
  <cp:revision>2</cp:revision>
  <dcterms:created xsi:type="dcterms:W3CDTF">2016-12-01T13:00:03Z</dcterms:created>
  <dcterms:modified xsi:type="dcterms:W3CDTF">2016-12-01T13:17:10Z</dcterms:modified>
</cp:coreProperties>
</file>